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09B7E-7169-0346-9493-B742B4CE9626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E9477-8407-B94C-AD10-37FF0210A1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8531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9477-8407-B94C-AD10-37FF0210A1C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7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9477-8407-B94C-AD10-37FF0210A1C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113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9477-8407-B94C-AD10-37FF0210A1C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9299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9477-8407-B94C-AD10-37FF0210A1C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545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84CD3-20A9-C452-2C24-BD5A3C5ED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DE2F0E-AD06-7E34-1573-CC74FE4D8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B028A-2090-4FF4-93B3-5667FA13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A1764-620D-D97A-A5C9-F99A7894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3B1B7-4AB0-0D16-45B7-977F6BC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4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38AD6-AA1B-3372-416A-E7182590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0701A3-D52F-D7AB-3C00-834F51796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9C60E-17B5-C566-DC9E-6FAC4DAC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A6AC8-AC93-46DF-1152-FDBF540B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3E7372-6952-62A9-AF9B-2A1C2EC8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765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2273AB-022C-0ACA-5BE8-3457CBDEA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27CB53-2240-7AEE-3F13-D8916B45F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B7CC-791C-19BC-B9E3-5C9A57DC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E20A0-A294-3AC3-C45A-46E34B57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96A95-9BAE-06A9-8314-59691D09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8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0F92D-9DF7-58BA-D210-7F1AB770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1DA57-2FBA-3FED-09AC-C552D9D12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895ED-4BAD-976C-1096-4CE4A9E1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68F94B-3EFE-EF48-01DE-9A9F7CD0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9C6BF-E476-5A7A-E54F-4371698B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13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B51E7-E546-065C-7944-847BA5FA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B7814-EF6E-7BCC-B237-DF9232AE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A3AD-965F-3B4D-F3AA-4EF0E088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80C95-0BF8-72CC-CC35-8B4B5A19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00D49-8F7F-7351-C619-BAD8ADD7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57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1A339-A0F9-B886-942C-B39AD39A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44172C-1704-282B-AA26-354382FF0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EA2075-290C-8E0A-4BC6-3C6DE428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40008-FA36-8B3B-C6D7-09ABF905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B4189-1B40-7A81-FE45-F3563D56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B66CB-9542-7729-E71A-4F088240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670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A1561-A261-5DC3-B1BC-FCF725DD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8A4200-4467-43B3-37F7-C44A9F76B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E8798-7633-AEB0-C16C-81B52455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91988-AA97-4EC2-78FD-4CDAF6B15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FC770F-C000-8688-60E3-15583114D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1D6936-F9E4-DD10-1798-3DC6B5FF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9FA1D-505E-A6C2-8B46-15B04811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FFF55F-22FA-E8A5-9C80-C617B7F8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132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1FCBA-A6BD-D525-2EFC-6D41AF61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409FF-2CE2-A2B5-8C4C-542B5DBB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2A3996-BE1B-DFEF-2359-F40F7E25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52DB23-0F02-B989-9013-D0CD0389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1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1509C2-6FD7-4934-4245-B9AA0CC6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1D0F5A-CA50-5D97-ABB0-E427FE5B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C7196-9ABF-D2B9-A6C6-0CE42FB2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371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F063D-FD69-7EFF-E029-3F364FCB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6298-DA2B-9A98-3AC9-31F84953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84A35A-3F7A-BB9E-F1EB-5C2A2508F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19A0B-079C-E308-7633-C17E9297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7576F-D23B-077C-0E32-A5DD1C35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991DF-9CC0-1514-E38A-59F20DAB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64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7A8C3-692A-9314-8B8E-79F5C662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3B69F5-B112-893E-03B1-F44D97927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9E2F69-C1DA-CC33-6163-8E691D216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72CFD1-2F95-6798-BDEB-7DB0A0F0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972FF-6F10-C28B-C43E-4C536299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700D8-EC64-C6C5-F5FC-A089E733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927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445F9D-87EC-F323-00D9-6189686A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52AE65-5592-7D11-6DBF-490558C8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A9188-E570-72B3-32E4-5B87CF7E8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FE6D4-1C85-3145-A2AF-6A170BE0990A}" type="datetimeFigureOut">
              <a:rPr kumimoji="1" lang="ko-Kore-KR" altLang="en-US" smtClean="0"/>
              <a:t>2022. 11. 6.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0C0AD7-4B00-B7AE-3E71-1117008BD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E366E-F758-4841-E62D-DCB9EAFEC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0D2AB-D981-4D4B-AF0F-EEA98913F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11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238C74-8D8A-2ABF-8627-0E28A8D1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87" y="0"/>
            <a:ext cx="3986032" cy="5958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63105E-0DDD-D7C5-4326-F359F843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995" y="-135923"/>
            <a:ext cx="4326429" cy="559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B8F756-7BD4-374F-5F4D-B8966ACE9082}"/>
              </a:ext>
            </a:extLst>
          </p:cNvPr>
          <p:cNvSpPr txBox="1"/>
          <p:nvPr/>
        </p:nvSpPr>
        <p:spPr>
          <a:xfrm>
            <a:off x="6644846" y="6010613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rgbClr val="333333"/>
                </a:solidFill>
                <a:latin typeface="Noto Sans" panose="020B0502040504020204" pitchFamily="34" charset="0"/>
              </a:rPr>
              <a:t>func1 </a:t>
            </a:r>
            <a:r>
              <a:rPr lang="ko-KR" altLang="en-US" dirty="0">
                <a:solidFill>
                  <a:srgbClr val="333333"/>
                </a:solidFill>
                <a:latin typeface="Noto Sans" panose="020B0502040504020204" pitchFamily="34" charset="0"/>
              </a:rPr>
              <a:t>함수 </a:t>
            </a:r>
            <a:r>
              <a:rPr lang="en-US" altLang="ko-Kore-KR" dirty="0">
                <a:solidFill>
                  <a:srgbClr val="333333"/>
                </a:solidFill>
                <a:latin typeface="Noto Sans" panose="020B0502040504020204" pitchFamily="34" charset="0"/>
              </a:rPr>
              <a:t>-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실행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func2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함수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-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가변저항과 원 제작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EF6A9D-2676-A405-FD4A-91E97B3F6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68" y="-1"/>
            <a:ext cx="4153432" cy="52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4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658F9B-D001-E970-CF90-6146AE16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22-11-01-22-42-18">
            <a:hlinkClick r:id="" action="ppaction://media"/>
            <a:extLst>
              <a:ext uri="{FF2B5EF4-FFF2-40B4-BE49-F238E27FC236}">
                <a16:creationId xmlns:a16="http://schemas.microsoft.com/office/drawing/2014/main" id="{2C5931FC-B836-4FC5-CBF4-1C10062E1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1222" y="605290"/>
            <a:ext cx="8102256" cy="455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7A9DC-736B-2EAC-474F-9498391C326B}"/>
              </a:ext>
            </a:extLst>
          </p:cNvPr>
          <p:cNvSpPr txBox="1"/>
          <p:nvPr/>
        </p:nvSpPr>
        <p:spPr>
          <a:xfrm>
            <a:off x="3049030" y="606110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  ppt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실행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67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3872AE-E2A9-B14C-6FA7-2B28D85BBD0C}"/>
              </a:ext>
            </a:extLst>
          </p:cNvPr>
          <p:cNvSpPr txBox="1"/>
          <p:nvPr/>
        </p:nvSpPr>
        <p:spPr>
          <a:xfrm>
            <a:off x="2479589" y="5797245"/>
            <a:ext cx="7232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가변저항과 원 제작</a:t>
            </a:r>
          </a:p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왼쪽으로 돌리면 원이 작아지고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오른쪽으로 돌리면 원이 커짐</a:t>
            </a:r>
          </a:p>
        </p:txBody>
      </p:sp>
      <p:pic>
        <p:nvPicPr>
          <p:cNvPr id="2" name="KakaoTalk_Video_2022-11-06-23-31-45">
            <a:hlinkClick r:id="" action="ppaction://media"/>
            <a:extLst>
              <a:ext uri="{FF2B5EF4-FFF2-40B4-BE49-F238E27FC236}">
                <a16:creationId xmlns:a16="http://schemas.microsoft.com/office/drawing/2014/main" id="{CF3F301B-9501-26A7-A4A6-D5D45593F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7545" y="508330"/>
            <a:ext cx="8199136" cy="46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</Words>
  <Application>Microsoft Macintosh PowerPoint</Application>
  <PresentationFormat>와이드스크린</PresentationFormat>
  <Paragraphs>8</Paragraphs>
  <Slides>4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Park Subin</cp:lastModifiedBy>
  <cp:revision>4</cp:revision>
  <dcterms:created xsi:type="dcterms:W3CDTF">2022-11-01T13:35:58Z</dcterms:created>
  <dcterms:modified xsi:type="dcterms:W3CDTF">2022-11-06T14:32:30Z</dcterms:modified>
</cp:coreProperties>
</file>